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46" d="100"/>
          <a:sy n="146" d="100"/>
        </p:scale>
        <p:origin x="66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15/01/2024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15/01/2024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15/01/2024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15/01/2024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15/01/2024</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15/01/2024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15/01/2024</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15/01/2024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15/01/2024</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15/01/2024</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15/01/2024</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15/01/2024</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15/01/2024</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15/01/2024</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15/01/2024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15/01/2024</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15/01/2024</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15/01/2024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15/01/2024</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a:t>
            </a:r>
            <a:r>
              <a:rPr lang="fr-FR" sz="1400">
                <a:solidFill>
                  <a:schemeClr val="accent1"/>
                </a:solidFill>
              </a:rPr>
              <a:t>national élève) : </a:t>
            </a:r>
            <a:r>
              <a:rPr lang="fr-FR" sz="1400" dirty="0">
                <a:solidFill>
                  <a:schemeClr val="accent1"/>
                </a:solidFill>
              </a:rPr>
              <a:t>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15/01/2024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15/01/2024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15/01/2024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15/01/2024</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15/01/2024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15/01/2024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4032</TotalTime>
  <Words>1468</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proviseur</cp:lastModifiedBy>
  <cp:revision>156</cp:revision>
  <dcterms:created xsi:type="dcterms:W3CDTF">2020-10-27T08:44:50Z</dcterms:created>
  <dcterms:modified xsi:type="dcterms:W3CDTF">2024-01-15T17:25:21Z</dcterms:modified>
</cp:coreProperties>
</file>